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73392"/>
            <a:ext cx="7415927" cy="174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spc="-7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Прогулочный маршрут вашего настроения: телеграмм бот &amp; "Волна" Яндекс Музыки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864037" y="439340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Этот проект посвящен открытию новых, увлекательных маршрутов по Москве.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4611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Мы предлагаем взглянуть на город с неожиданной стороны.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1117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Проект: новый взгляд на Москву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633543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89560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Ежедневная Москва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26093" y="3406854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Обыденность городской жизни.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310777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Цель проекта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26093" y="508408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Разбудить интерес к культуре Москвы.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988010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250067"/>
            <a:ext cx="318885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Нестандартный подход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126093" y="676132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Исследовать город по-новому.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476" y="475417"/>
            <a:ext cx="5561886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spc="-6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Роли и обязанности команды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76" y="1243251"/>
            <a:ext cx="432197" cy="4321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476" y="1848326"/>
            <a:ext cx="2033945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Александра Пухова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91476" y="2206228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Дизайн маршрутов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76" y="3001447"/>
            <a:ext cx="432197" cy="4321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476" y="3606522"/>
            <a:ext cx="500550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Анна Калюжная, Ника Татаринцева, Мария Юркевич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91476" y="3964424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Исследование мест, создание подходящих маршрутов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76" y="4759643"/>
            <a:ext cx="432197" cy="4321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476" y="5364718"/>
            <a:ext cx="2033945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Михаил Панин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91476" y="5722620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Разработка бота, менеджмент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476" y="6517838"/>
            <a:ext cx="432197" cy="4321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476" y="7122914"/>
            <a:ext cx="2033945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Даниил Пирогов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091476" y="7480816"/>
            <a:ext cx="793384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Документация, тестирование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1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028117"/>
            <a:ext cx="4670108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spc="-7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Разработка проекта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1254919" y="3909417"/>
            <a:ext cx="22860" cy="3773091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66731" y="4344472"/>
            <a:ext cx="694611" cy="2286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1043107" y="4132659"/>
            <a:ext cx="446484" cy="446484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96221" y="4215765"/>
            <a:ext cx="14013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357914" y="4107894"/>
            <a:ext cx="305073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Первоначальная концепция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357914" y="4518779"/>
            <a:ext cx="11303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Серия видео о Москве.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466731" y="5668327"/>
            <a:ext cx="694611" cy="2286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1043107" y="5456515"/>
            <a:ext cx="446484" cy="446484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96221" y="5539621"/>
            <a:ext cx="14013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357914" y="5431750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Изменение подхода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357914" y="5842635"/>
            <a:ext cx="11303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Переход к Telegram боту.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466731" y="6992183"/>
            <a:ext cx="694611" cy="2286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3107" y="6780371"/>
            <a:ext cx="446484" cy="446484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96221" y="6863477"/>
            <a:ext cx="140137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357914" y="6755606"/>
            <a:ext cx="263556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Функциональность бота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357914" y="7166491"/>
            <a:ext cx="11303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Маршруты по цвету музыки.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592169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Методы и технологии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72153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Сбор информации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27215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Онлайн-ресурсы, карты, сайты.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300061" y="3975259"/>
            <a:ext cx="272153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Анализ цвета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4300061" y="4585216"/>
            <a:ext cx="27215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Yandex.Music, настроение пользователя.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430" y="3975259"/>
            <a:ext cx="272153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Программирование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631430" y="4585216"/>
            <a:ext cx="27215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Python, aiogram, asyncio, logging, os.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962799" y="3975259"/>
            <a:ext cx="272153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База данных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10962799" y="4585216"/>
            <a:ext cx="27215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sqlite3.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413861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Достижения проекта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968693" y="5512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59193" y="561605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770936" y="5512594"/>
            <a:ext cx="295132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Функциональный бот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770936" y="6023848"/>
            <a:ext cx="32642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@uroutes_bot — готов к использованию.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81970" y="5512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2470" y="561605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6084213" y="5512594"/>
            <a:ext cx="326421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Рекомендации маршрутов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084213" y="6386989"/>
            <a:ext cx="32642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 цвету музыки или настроению.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595247" y="5512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5747" y="5616059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97490" y="5512594"/>
            <a:ext cx="326421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Масштабируемый продукт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7490" y="6386989"/>
            <a:ext cx="32642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Легко адаптируется к изменениям.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67470" y="375177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Опробуйте тг-бота!</a:t>
            </a:r>
            <a:endParaRPr lang="en-US" sz="4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821656"/>
            <a:ext cx="749212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Заключение: итоги проекта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673" y="3041452"/>
            <a:ext cx="2094309" cy="856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64556" y="3314343"/>
            <a:ext cx="15430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spc="-4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35798" y="3288268"/>
            <a:ext cx="298930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Дальнейшее развитие</a:t>
            </a:r>
            <a:endParaRPr lang="en-US" sz="2250" dirty="0"/>
          </a:p>
        </p:txBody>
      </p:sp>
      <p:sp>
        <p:nvSpPr>
          <p:cNvPr id="6" name="Shape 3"/>
          <p:cNvSpPr/>
          <p:nvPr/>
        </p:nvSpPr>
        <p:spPr>
          <a:xfrm>
            <a:off x="5250656" y="3913823"/>
            <a:ext cx="8349258" cy="15240"/>
          </a:xfrm>
          <a:prstGeom prst="roundRect">
            <a:avLst>
              <a:gd name="adj" fmla="val 680400"/>
            </a:avLst>
          </a:prstGeom>
          <a:solidFill>
            <a:srgbClr val="D6BAD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18" y="3959900"/>
            <a:ext cx="4188619" cy="8567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64556" y="4141351"/>
            <a:ext cx="15430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spc="-4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482953" y="4206716"/>
            <a:ext cx="349400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Реализация функционала</a:t>
            </a:r>
            <a:endParaRPr lang="en-US" sz="2250" dirty="0"/>
          </a:p>
        </p:txBody>
      </p:sp>
      <p:sp>
        <p:nvSpPr>
          <p:cNvPr id="10" name="Shape 6"/>
          <p:cNvSpPr/>
          <p:nvPr/>
        </p:nvSpPr>
        <p:spPr>
          <a:xfrm>
            <a:off x="6297811" y="4832271"/>
            <a:ext cx="7302103" cy="15240"/>
          </a:xfrm>
          <a:prstGeom prst="roundRect">
            <a:avLst>
              <a:gd name="adj" fmla="val 680400"/>
            </a:avLst>
          </a:prstGeom>
          <a:solidFill>
            <a:srgbClr val="D6BAD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3" y="4878348"/>
            <a:ext cx="6282928" cy="8567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64675" y="5059799"/>
            <a:ext cx="15430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spc="-4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530108" y="5125164"/>
            <a:ext cx="482988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Планирование и постановка задачи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968693" y="6012775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Команда довольна результатами. Проект имеет потенциал для роста.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2024-10-20T20:37:26Z</dcterms:created>
  <dcterms:modified xsi:type="dcterms:W3CDTF">2024-10-20T20:37:26Z</dcterms:modified>
</cp:coreProperties>
</file>